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9AE-DC9C-49F4-91C4-634D75CF16AE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E908-E06B-43E5-955B-753493094E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1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9AE-DC9C-49F4-91C4-634D75CF16AE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E908-E06B-43E5-955B-753493094E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75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9AE-DC9C-49F4-91C4-634D75CF16AE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E908-E06B-43E5-955B-753493094E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32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9AE-DC9C-49F4-91C4-634D75CF16AE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E908-E06B-43E5-955B-753493094E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197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9AE-DC9C-49F4-91C4-634D75CF16AE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E908-E06B-43E5-955B-753493094E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23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9AE-DC9C-49F4-91C4-634D75CF16AE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E908-E06B-43E5-955B-753493094E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54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9AE-DC9C-49F4-91C4-634D75CF16AE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E908-E06B-43E5-955B-753493094E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16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9AE-DC9C-49F4-91C4-634D75CF16AE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E908-E06B-43E5-955B-753493094E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66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9AE-DC9C-49F4-91C4-634D75CF16AE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E908-E06B-43E5-955B-753493094E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04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9AE-DC9C-49F4-91C4-634D75CF16AE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E908-E06B-43E5-955B-753493094E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82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09AE-DC9C-49F4-91C4-634D75CF16AE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E908-E06B-43E5-955B-753493094E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93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209AE-DC9C-49F4-91C4-634D75CF16AE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1E908-E06B-43E5-955B-753493094E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1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               Janina Lewandowska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                   Jedyna kobieta-żołnierz zabita w Katyniu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95401" y="6213915"/>
            <a:ext cx="1670700" cy="307708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28" name="Picture 4" descr="Janina Lewandowska – Wikipedia, wolna encyklo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081"/>
            <a:ext cx="3964235" cy="5583919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ideoplayback_Tri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85600" y="6371336"/>
            <a:ext cx="406400" cy="4064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88AE0EF-402B-43ED-A97C-E0820EDBF71A}"/>
              </a:ext>
            </a:extLst>
          </p:cNvPr>
          <p:cNvSpPr txBox="1"/>
          <p:nvPr/>
        </p:nvSpPr>
        <p:spPr>
          <a:xfrm>
            <a:off x="6498454" y="4521094"/>
            <a:ext cx="26566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7030A0"/>
                </a:solidFill>
              </a:rPr>
              <a:t>Śledztwo historyczne                               na przykładzie wybranego Bohatera Katyńskiego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00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6"/>
    </mc:Choice>
    <mc:Fallback xmlns="">
      <p:transition spd="slow" advTm="10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1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3464" y="457200"/>
            <a:ext cx="3932237" cy="1600200"/>
          </a:xfrm>
        </p:spPr>
        <p:txBody>
          <a:bodyPr/>
          <a:lstStyle/>
          <a:p>
            <a:r>
              <a:rPr lang="pl-PL" dirty="0"/>
              <a:t>Janina Lewandowska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Ur. 22 kwietnia 1908 w Charkowie                          w ówczesnej Rosji. Próbowała zostać śpiewaczką, lecz miała słaby głos, a jej ojciec był temu przeciwny. W gimnazjum,                      pod wrażeniem pokazów na Ławicy, zainteresowała się szybownictwem. Była członkinią Aeroklubu Poznańskiego. Ukończyła Wyższą Szkołę Pilotażu oraz kursy we Lwowie                     i w Dęblinie. Została skierowana na kurs radiotelegraficzny do Lwowa w 1937 roku. Podczas pokazów szybowcowych                              w Tęgoborzu koło Nowego Sącza poznała ppłk. Mieczysława Lewandowskiego. Pobrali się 10 czerwca 1939 roku.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5701" y="1473220"/>
            <a:ext cx="8087664" cy="4561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4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474">
        <p:fade/>
      </p:transition>
    </mc:Choice>
    <mc:Fallback xmlns="">
      <p:transition spd="med" advTm="31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41832"/>
          </a:xfrm>
        </p:spPr>
        <p:txBody>
          <a:bodyPr/>
          <a:lstStyle/>
          <a:p>
            <a:r>
              <a:rPr lang="pl-PL" dirty="0"/>
              <a:t>Niewola Janiny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1168" y="1399032"/>
            <a:ext cx="4982020" cy="5294376"/>
          </a:xfrm>
        </p:spPr>
        <p:txBody>
          <a:bodyPr>
            <a:normAutofit/>
          </a:bodyPr>
          <a:lstStyle/>
          <a:p>
            <a:r>
              <a:rPr lang="pl-PL" dirty="0"/>
              <a:t>Prawdopodobnie 22 września w rejonie </a:t>
            </a:r>
            <a:r>
              <a:rPr lang="pl-PL" dirty="0" err="1"/>
              <a:t>Husiatyna</a:t>
            </a:r>
            <a:r>
              <a:rPr lang="pl-PL" dirty="0"/>
              <a:t> dostała się do niewoli radzieckiej. Jedna z relacji mówi, że została zestrzelona przez Niemców i w czasie skoku                                 ze spadochronem znalazła się po stronie sowieckiej,             gdzie została wzięta do niewoli jako polski podporucznik. Była przetrzymywana najpierw w Ostaszkowie, potem             w obozie w Kozielsku. Jej osobę wspominali                                        w sporządzonych pamiętnikach obozowych inni jeńcy obozu kozielskiego: mjr Kazimierz </a:t>
            </a:r>
            <a:r>
              <a:rPr lang="pl-PL" dirty="0" err="1"/>
              <a:t>Szczekowski</a:t>
            </a:r>
            <a:r>
              <a:rPr lang="pl-PL" dirty="0"/>
              <a:t>                                 i Włodzimierz Wajda, (</a:t>
            </a:r>
            <a:r>
              <a:rPr lang="pl-PL" i="1" dirty="0"/>
              <a:t>opisując, iż „trzyma się dzielnie                     i wzorowo”, a także odnotowując  fakt zaproszenia jej               na skromny obiad). </a:t>
            </a:r>
            <a:r>
              <a:rPr lang="pl-PL" dirty="0"/>
              <a:t>W czasie przesłuchań, podobnie                                  jak część oficerów, zmieniła w zeznaniach swoje dane – podając, że urodziła się w 1914 roku oraz nieprawdziwe imię ojca: Marian. Z takimi danymi figuruje na </a:t>
            </a:r>
            <a:r>
              <a:rPr lang="pl-PL" b="1" dirty="0"/>
              <a:t>liście wywozowej nr 0401 pod pozycją 53 (akta nr 1469</a:t>
            </a:r>
            <a:r>
              <a:rPr lang="pl-PL" dirty="0"/>
              <a:t> ujawnione </a:t>
            </a:r>
            <a:r>
              <a:rPr lang="pl-PL" b="1" dirty="0"/>
              <a:t>w 1991 roku</a:t>
            </a:r>
            <a:r>
              <a:rPr lang="pl-PL" dirty="0"/>
              <a:t>). Transport wyruszył ok. 20 kwietnia 1940 roku. Najprawdopodobniej nazajutrz                 lub dwa dni później, 22 kwietnia 1940 roku – w dzień swoich urodzin, jako jedyna kobieta wśród ofiar zgładzonych w Katyniu, została zamordowana                            przez funkcjonariuszy Obwodowego Zarządu NKWD                     w Smoleńsku.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41848" y="457200"/>
            <a:ext cx="4492624" cy="5842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2680627"/>
      </p:ext>
    </p:extLst>
  </p:cSld>
  <p:clrMapOvr>
    <a:masterClrMapping/>
  </p:clrMapOvr>
  <p:transition spd="slow" advTm="504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73152"/>
            <a:ext cx="3932237" cy="1197864"/>
          </a:xfrm>
        </p:spPr>
        <p:txBody>
          <a:bodyPr/>
          <a:lstStyle/>
          <a:p>
            <a:r>
              <a:rPr lang="pl-PL" dirty="0"/>
              <a:t>Po śmierci Janiny Lewandowskiej…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2662" y="310769"/>
            <a:ext cx="4360641" cy="6141236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1517904"/>
            <a:ext cx="3932237" cy="5010912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Zwłoki Janiny Lewandowskiej zostały odnalezione przez Niemców podczas pierwszej ekshumacji z mogił katyńskich                 w 1943 roku. Był przy tym obecny m.in. Józef Mackiewicz.  Faktu wydobycia  z mogił                       jedynej kobiety  Niemcy nie potrafili wytłumaczyć  i – w obawie przed niespodziewanymi efektami propagandowymi – nie ujawnili tego faktu. Dwa lata później szczątki Janiny zostały przywiezione z Katynia do Wrocławia przez prowadzącego pierwszą ekshumację prof. Gerharda </a:t>
            </a:r>
            <a:r>
              <a:rPr lang="pl-PL" dirty="0" err="1"/>
              <a:t>Butza</a:t>
            </a:r>
            <a:r>
              <a:rPr lang="pl-PL" dirty="0"/>
              <a:t> z Zakładu Medycyny Sądowej Niemieckiego Uniwersytetu Wrocławskiego. Jej czaszka wraz z sześcioma innymi trafiła do rąk profesora Bolesława Popielskiego, który przez kilkadziesiąt lat ukrywał je przed UB i NKWD. Tuż przed śmiercią w 1997 roku wyjawił swoją tajemnicę współpracownikom.                                                   Janina Lewandowska przywoływana jest jako jedyna kobieta zamordowana w ramach zbrodni katyńskiej, co jest nieścisłością, jako że na                     tzw. Ukraińskiej Liście Katyńskiej znajduje się grupa żeńskich ofiar, aczkolwiek wśród nich nie ma kobiet czynnych wojskowych.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8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998">
        <p:split orient="vert"/>
      </p:transition>
    </mc:Choice>
    <mc:Fallback xmlns="">
      <p:transition spd="slow" advTm="5999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" y="730885"/>
            <a:ext cx="10515600" cy="1325563"/>
          </a:xfrm>
        </p:spPr>
        <p:txBody>
          <a:bodyPr>
            <a:noAutofit/>
          </a:bodyPr>
          <a:lstStyle/>
          <a:p>
            <a:r>
              <a:rPr lang="pl-PL" sz="3200" dirty="0"/>
              <a:t>Po identyfikacji, 4 listopada 2005 roku czaszkę </a:t>
            </a:r>
            <a:r>
              <a:rPr lang="pl-PL" sz="3200" dirty="0" err="1"/>
              <a:t>ppor.Lewandowskiej</a:t>
            </a:r>
            <a:r>
              <a:rPr lang="pl-PL" sz="3200" dirty="0"/>
              <a:t> z honorami wojskowymi pochowano       w specjalnej urnie </a:t>
            </a:r>
            <a:br>
              <a:rPr lang="pl-PL" sz="3200" dirty="0"/>
            </a:br>
            <a:r>
              <a:rPr lang="pl-PL" sz="3200" dirty="0"/>
              <a:t>w grobowcu rodziny </a:t>
            </a:r>
            <a:br>
              <a:rPr lang="pl-PL" sz="3200" dirty="0"/>
            </a:br>
            <a:r>
              <a:rPr lang="pl-PL" sz="3200" dirty="0"/>
              <a:t>Dowbor-Muśnickich </a:t>
            </a:r>
            <a:br>
              <a:rPr lang="pl-PL" sz="3200" dirty="0"/>
            </a:br>
            <a:r>
              <a:rPr lang="pl-PL" sz="3200" dirty="0"/>
              <a:t>na cmentarzu w Lusowie.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4678" y="1272508"/>
            <a:ext cx="7447322" cy="5585492"/>
          </a:xfrm>
          <a:prstGeom prst="rect">
            <a:avLst/>
          </a:prstGeom>
        </p:spPr>
      </p:pic>
      <p:pic>
        <p:nvPicPr>
          <p:cNvPr id="1026" name="Picture 2" descr="https://upload.wikimedia.org/wikipedia/commons/thumb/f/fd/Lusowo_cemetery_%28Jozef_Dowbor_Musnicki%29.JPG/1280px-Lusowo_cemetery_%28Jozef_Dowbor_Musnicki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0880"/>
            <a:ext cx="5462016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982978"/>
      </p:ext>
    </p:extLst>
  </p:cSld>
  <p:clrMapOvr>
    <a:masterClrMapping/>
  </p:clrMapOvr>
  <p:transition spd="med" advTm="17055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Dziękujemy za uwagę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90586"/>
          </a:xfrm>
        </p:spPr>
        <p:txBody>
          <a:bodyPr/>
          <a:lstStyle/>
          <a:p>
            <a:r>
              <a:rPr lang="pl-PL" dirty="0">
                <a:solidFill>
                  <a:srgbClr val="7030A0"/>
                </a:solidFill>
              </a:rPr>
              <a:t>Katarzyna </a:t>
            </a:r>
            <a:r>
              <a:rPr lang="pl-PL" dirty="0" err="1">
                <a:solidFill>
                  <a:srgbClr val="7030A0"/>
                </a:solidFill>
              </a:rPr>
              <a:t>Okon</a:t>
            </a:r>
            <a:r>
              <a:rPr lang="pl-PL" dirty="0">
                <a:solidFill>
                  <a:srgbClr val="7030A0"/>
                </a:solidFill>
              </a:rPr>
              <a:t> i Natalia </a:t>
            </a:r>
            <a:r>
              <a:rPr lang="pl-PL" dirty="0" err="1">
                <a:solidFill>
                  <a:srgbClr val="7030A0"/>
                </a:solidFill>
              </a:rPr>
              <a:t>Radzigewska</a:t>
            </a:r>
            <a:r>
              <a:rPr lang="pl-PL" dirty="0">
                <a:solidFill>
                  <a:srgbClr val="7030A0"/>
                </a:solidFill>
              </a:rPr>
              <a:t> </a:t>
            </a:r>
          </a:p>
          <a:p>
            <a:r>
              <a:rPr lang="pl-PL" dirty="0">
                <a:solidFill>
                  <a:srgbClr val="7030A0"/>
                </a:solidFill>
              </a:rPr>
              <a:t>Klasa 7b</a:t>
            </a:r>
          </a:p>
          <a:p>
            <a:r>
              <a:rPr lang="pl-PL" dirty="0">
                <a:solidFill>
                  <a:srgbClr val="7030A0"/>
                </a:solidFill>
              </a:rPr>
              <a:t>Szkoła Podstawowa im. Janusza Korczaka w Żarnowcu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58952" y="5559552"/>
            <a:ext cx="1028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Źródła: IPN, Wikipedia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406075" y="10062178"/>
            <a:ext cx="805974" cy="10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26" name="Picture 2" descr="https://cms-v1-files.superszkolna.pl/sites/653/logo/orign/logoszko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41" y="4910328"/>
            <a:ext cx="3571647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66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535">
        <p:circle/>
      </p:transition>
    </mc:Choice>
    <mc:Fallback xmlns="">
      <p:transition spd="slow" advTm="653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512</Words>
  <Application>Microsoft Office PowerPoint</Application>
  <PresentationFormat>Panoramiczny</PresentationFormat>
  <Paragraphs>15</Paragraphs>
  <Slides>6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               Janina Lewandowska</vt:lpstr>
      <vt:lpstr>Janina Lewandowska</vt:lpstr>
      <vt:lpstr>Niewola Janiny </vt:lpstr>
      <vt:lpstr>Po śmierci Janiny Lewandowskiej…</vt:lpstr>
      <vt:lpstr>Po identyfikacji, 4 listopada 2005 roku czaszkę ppor.Lewandowskiej z honorami wojskowymi pochowano       w specjalnej urnie  w grobowcu rodziny  Dowbor-Muśnickich  na cmentarzu w Lusowie.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Janina Lewandowska</dc:title>
  <dc:creator>Konto Microsoft</dc:creator>
  <cp:lastModifiedBy>Gojke Gojke</cp:lastModifiedBy>
  <cp:revision>17</cp:revision>
  <dcterms:created xsi:type="dcterms:W3CDTF">2020-09-23T15:42:01Z</dcterms:created>
  <dcterms:modified xsi:type="dcterms:W3CDTF">2020-10-08T21:50:49Z</dcterms:modified>
</cp:coreProperties>
</file>